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896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71397" y="192309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Weather Intelligence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265916" y="4398407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Python-powered weather application featuring live data streams, comprehensive forecasts, interactive mapping, and AI-driven insights for intelligent decision-making.</a:t>
            </a:r>
          </a:p>
          <a:p>
            <a:pPr marL="0" indent="0" algn="l">
              <a:lnSpc>
                <a:spcPts val="3150"/>
              </a:lnSpc>
              <a:buNone/>
            </a:pPr>
            <a:endParaRPr lang="en-US" sz="1950" dirty="0">
              <a:solidFill>
                <a:srgbClr val="E0E4E6"/>
              </a:solidFill>
              <a:latin typeface="Barlow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A9C3A-7A03-4EBC-D0D2-FD720DBDC052}"/>
              </a:ext>
            </a:extLst>
          </p:cNvPr>
          <p:cNvSpPr/>
          <p:nvPr/>
        </p:nvSpPr>
        <p:spPr>
          <a:xfrm>
            <a:off x="12863384" y="7784757"/>
            <a:ext cx="1668162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1DB06-9E33-C6EC-0FA5-87E4433FA543}"/>
              </a:ext>
            </a:extLst>
          </p:cNvPr>
          <p:cNvSpPr txBox="1"/>
          <p:nvPr/>
        </p:nvSpPr>
        <p:spPr>
          <a:xfrm>
            <a:off x="12286347" y="6026516"/>
            <a:ext cx="6520635" cy="210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50"/>
              </a:lnSpc>
            </a:pPr>
            <a:r>
              <a:rPr lang="en-US">
                <a:solidFill>
                  <a:srgbClr val="E0E4E6"/>
                </a:solidFill>
                <a:latin typeface="Barlow" pitchFamily="34" charset="0"/>
              </a:rPr>
              <a:t>BY:</a:t>
            </a:r>
            <a:br>
              <a:rPr lang="en-US">
                <a:solidFill>
                  <a:srgbClr val="E0E4E6"/>
                </a:solidFill>
                <a:latin typeface="Barlow" pitchFamily="34" charset="0"/>
              </a:rPr>
            </a:br>
            <a:r>
              <a:rPr lang="en-US">
                <a:solidFill>
                  <a:srgbClr val="E0E4E6"/>
                </a:solidFill>
                <a:latin typeface="Barlow" pitchFamily="34" charset="0"/>
              </a:rPr>
              <a:t>Jayanth KBY.P</a:t>
            </a:r>
          </a:p>
          <a:p>
            <a:pPr>
              <a:lnSpc>
                <a:spcPts val="3150"/>
              </a:lnSpc>
            </a:pPr>
            <a:r>
              <a:rPr lang="en-US">
                <a:solidFill>
                  <a:srgbClr val="E0E4E6"/>
                </a:solidFill>
                <a:latin typeface="Barlow" pitchFamily="34" charset="0"/>
              </a:rPr>
              <a:t>Hari Yuvan</a:t>
            </a:r>
          </a:p>
          <a:p>
            <a:pPr>
              <a:lnSpc>
                <a:spcPts val="3150"/>
              </a:lnSpc>
            </a:pPr>
            <a:r>
              <a:rPr lang="en-US">
                <a:solidFill>
                  <a:srgbClr val="E0E4E6"/>
                </a:solidFill>
                <a:latin typeface="Barlow" pitchFamily="34" charset="0"/>
              </a:rPr>
              <a:t>Harshith U Shetty</a:t>
            </a:r>
          </a:p>
          <a:p>
            <a:pPr>
              <a:lnSpc>
                <a:spcPts val="3150"/>
              </a:lnSpc>
            </a:pPr>
            <a:r>
              <a:rPr lang="en-US">
                <a:solidFill>
                  <a:srgbClr val="E0E4E6"/>
                </a:solidFill>
                <a:latin typeface="Barlow" pitchFamily="34" charset="0"/>
              </a:rPr>
              <a:t>Jevan N 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58409"/>
            <a:ext cx="3636526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881063" y="2340054"/>
            <a:ext cx="6352342" cy="1860828"/>
          </a:xfrm>
          <a:prstGeom prst="roundRect">
            <a:avLst>
              <a:gd name="adj" fmla="val 13192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59894" y="2518886"/>
            <a:ext cx="490895" cy="490895"/>
          </a:xfrm>
          <a:prstGeom prst="roundRect">
            <a:avLst>
              <a:gd name="adj" fmla="val 18625339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911" y="2653903"/>
            <a:ext cx="220861" cy="2208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9894" y="3173373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 Weather Data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59894" y="3498652"/>
            <a:ext cx="5994678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Fetch real-time city-based conditions instantly with current temperature, humidity, and atmospheric metrics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396996" y="2340054"/>
            <a:ext cx="6352342" cy="1860828"/>
          </a:xfrm>
          <a:prstGeom prst="roundRect">
            <a:avLst>
              <a:gd name="adj" fmla="val 13192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75828" y="2518886"/>
            <a:ext cx="490895" cy="490895"/>
          </a:xfrm>
          <a:prstGeom prst="roundRect">
            <a:avLst>
              <a:gd name="adj" fmla="val 18625339"/>
            </a:avLst>
          </a:prstGeom>
          <a:solidFill>
            <a:srgbClr val="29DD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0845" y="2653903"/>
            <a:ext cx="220861" cy="22086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75828" y="3173373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5-Day Forecast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575828" y="3498652"/>
            <a:ext cx="5994678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Detailed 3-hour interval predictions providing comprehensive weather trends and pattern analysis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881063" y="4364474"/>
            <a:ext cx="6352342" cy="1860828"/>
          </a:xfrm>
          <a:prstGeom prst="roundRect">
            <a:avLst>
              <a:gd name="adj" fmla="val 13192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59894" y="4543306"/>
            <a:ext cx="490895" cy="490895"/>
          </a:xfrm>
          <a:prstGeom prst="roundRect">
            <a:avLst>
              <a:gd name="adj" fmla="val 18625339"/>
            </a:avLst>
          </a:prstGeom>
          <a:solidFill>
            <a:srgbClr val="37A7E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911" y="4678323"/>
            <a:ext cx="220861" cy="22086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9894" y="5197793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 Maps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1059894" y="5523071"/>
            <a:ext cx="5994678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location mapping with dynamic weather icons and geographic visualization capabilities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7396996" y="4364474"/>
            <a:ext cx="6352342" cy="1860828"/>
          </a:xfrm>
          <a:prstGeom prst="roundRect">
            <a:avLst>
              <a:gd name="adj" fmla="val 13192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575828" y="4543306"/>
            <a:ext cx="490895" cy="490895"/>
          </a:xfrm>
          <a:prstGeom prst="roundRect">
            <a:avLst>
              <a:gd name="adj" fmla="val 18625339"/>
            </a:avLst>
          </a:prstGeom>
          <a:solidFill>
            <a:srgbClr val="09123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10845" y="4678323"/>
            <a:ext cx="220861" cy="22086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75828" y="5197793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Analysis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7575828" y="5523071"/>
            <a:ext cx="5994678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recommendations powered by Gemini AI for health, travel, and activity planning insights</a:t>
            </a:r>
            <a:endParaRPr lang="en-US" sz="1250" dirty="0"/>
          </a:p>
        </p:txBody>
      </p:sp>
      <p:sp>
        <p:nvSpPr>
          <p:cNvPr id="23" name="Text 17"/>
          <p:cNvSpPr/>
          <p:nvPr/>
        </p:nvSpPr>
        <p:spPr>
          <a:xfrm>
            <a:off x="881063" y="6409373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with Python and Tkinter for a seamless, responsive desktop experience optimized for speed and usability.</a:t>
            </a:r>
            <a:endParaRPr lang="en-US" sz="12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D2C20B-1EDB-BF7F-5BBE-8B41AA17AE81}"/>
              </a:ext>
            </a:extLst>
          </p:cNvPr>
          <p:cNvSpPr/>
          <p:nvPr/>
        </p:nvSpPr>
        <p:spPr>
          <a:xfrm>
            <a:off x="12863384" y="7784757"/>
            <a:ext cx="1668162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647349"/>
            <a:ext cx="3636526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&amp; Data Layer</a:t>
            </a:r>
            <a:endParaRPr lang="en-US" sz="2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347198"/>
            <a:ext cx="818198" cy="11758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62852" y="2510790"/>
            <a:ext cx="1888569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OpenWeatherMap API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862852" y="2836069"/>
            <a:ext cx="6400086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Reliable weather data service providing global coverage with real-time updates and historical data access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3523059"/>
            <a:ext cx="818198" cy="11758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62852" y="3686651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Requests Library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1862852" y="4011930"/>
            <a:ext cx="6400086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HTTP client enabling seamless API communication with robust error handling and timeout management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4698921"/>
            <a:ext cx="818198" cy="11758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62852" y="4862512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JSON Processing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1862852" y="5187791"/>
            <a:ext cx="6400086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 data parsing extracting temperature, humidity, pressure, coordinates, and condition codes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881063" y="6058853"/>
            <a:ext cx="738187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data layer ensures reliable, fast retrieval of weather information through optimized API calls and intelligent caching mechanisms.</a:t>
            </a:r>
            <a:endParaRPr lang="en-US" sz="12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286F01-F37B-BA7F-BCEB-9A7C8B5F7EB9}"/>
              </a:ext>
            </a:extLst>
          </p:cNvPr>
          <p:cNvSpPr/>
          <p:nvPr/>
        </p:nvSpPr>
        <p:spPr>
          <a:xfrm>
            <a:off x="12863384" y="7784757"/>
            <a:ext cx="1668162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098352"/>
            <a:ext cx="4131826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Logic &amp; Processing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881063" y="1798201"/>
            <a:ext cx="13045002" cy="1843087"/>
          </a:xfrm>
          <a:prstGeom prst="roundRect">
            <a:avLst>
              <a:gd name="adj" fmla="val 13319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03923" y="1821061"/>
            <a:ext cx="654487" cy="1797368"/>
          </a:xfrm>
          <a:prstGeom prst="roundRect">
            <a:avLst>
              <a:gd name="adj" fmla="val 33315"/>
            </a:avLst>
          </a:prstGeom>
          <a:solidFill>
            <a:srgbClr val="0A081B"/>
          </a:solidFill>
          <a:ln/>
        </p:spPr>
      </p:sp>
      <p:sp>
        <p:nvSpPr>
          <p:cNvPr id="6" name="Text 3"/>
          <p:cNvSpPr/>
          <p:nvPr/>
        </p:nvSpPr>
        <p:spPr>
          <a:xfrm>
            <a:off x="1100852" y="2566273"/>
            <a:ext cx="24538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722001" y="1984653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get_weather()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722001" y="2309932"/>
            <a:ext cx="635448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Retrieves current weather conditions for specified city with comprehensive atmospheric data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722001" y="2931438"/>
            <a:ext cx="635448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Returns: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Temperature, humidity, pressure, condition code, wind speed, and visibility metrics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881063" y="3804880"/>
            <a:ext cx="13045002" cy="1581388"/>
          </a:xfrm>
          <a:prstGeom prst="roundRect">
            <a:avLst>
              <a:gd name="adj" fmla="val 15523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903923" y="3827740"/>
            <a:ext cx="654487" cy="1535668"/>
          </a:xfrm>
          <a:prstGeom prst="roundRect">
            <a:avLst>
              <a:gd name="adj" fmla="val 33315"/>
            </a:avLst>
          </a:prstGeom>
          <a:solidFill>
            <a:srgbClr val="0A081B"/>
          </a:solidFill>
          <a:ln/>
        </p:spPr>
      </p:sp>
      <p:sp>
        <p:nvSpPr>
          <p:cNvPr id="12" name="Text 9"/>
          <p:cNvSpPr/>
          <p:nvPr/>
        </p:nvSpPr>
        <p:spPr>
          <a:xfrm>
            <a:off x="1100852" y="4442103"/>
            <a:ext cx="24538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722001" y="3991332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get_forecast()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722001" y="4316611"/>
            <a:ext cx="63544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Fetches 5-day forecast with 3-hour intervals for accurate trend prediction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1722001" y="4676418"/>
            <a:ext cx="635448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Returns: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Time-series weather predictions including temperature ranges, precipitation probability, and condition changes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881063" y="5549860"/>
            <a:ext cx="13045002" cy="1581388"/>
          </a:xfrm>
          <a:prstGeom prst="roundRect">
            <a:avLst>
              <a:gd name="adj" fmla="val 15523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03923" y="5572720"/>
            <a:ext cx="654487" cy="1535668"/>
          </a:xfrm>
          <a:prstGeom prst="roundRect">
            <a:avLst>
              <a:gd name="adj" fmla="val 33315"/>
            </a:avLst>
          </a:prstGeom>
          <a:solidFill>
            <a:srgbClr val="0A081B"/>
          </a:solidFill>
          <a:ln/>
        </p:spPr>
      </p:sp>
      <p:sp>
        <p:nvSpPr>
          <p:cNvPr id="18" name="Text 15"/>
          <p:cNvSpPr/>
          <p:nvPr/>
        </p:nvSpPr>
        <p:spPr>
          <a:xfrm>
            <a:off x="1100852" y="6187083"/>
            <a:ext cx="24538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722001" y="5736312"/>
            <a:ext cx="227790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analyze_weather_with_ai()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722001" y="6061591"/>
            <a:ext cx="63544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Processes weather data through Gemini AI model for intelligent interpretation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1722001" y="6421398"/>
            <a:ext cx="635448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Returns: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Personalized health recommendations, travel advisories, and activity planning suggestions</a:t>
            </a:r>
            <a:endParaRPr lang="en-US" sz="12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FFE4AB-30D8-16CE-4A48-8EFDBF1FBA48}"/>
              </a:ext>
            </a:extLst>
          </p:cNvPr>
          <p:cNvSpPr/>
          <p:nvPr/>
        </p:nvSpPr>
        <p:spPr>
          <a:xfrm>
            <a:off x="12863384" y="7784757"/>
            <a:ext cx="1668162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00470"/>
            <a:ext cx="3636526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Interface (GUI)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1763911"/>
            <a:ext cx="218193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Tkinter Framework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81063" y="2200275"/>
            <a:ext cx="4907756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Native desktop interface framework delivering responsive, cross-platform UI with minimal resource overhead.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881063" y="2887266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Components: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81063" y="3278029"/>
            <a:ext cx="4907756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Search input with auto-complete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81063" y="3596997"/>
            <a:ext cx="4907756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data labels and displays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81063" y="3915966"/>
            <a:ext cx="4907756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Scrollable forecast tables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881063" y="4234934"/>
            <a:ext cx="4907756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map widgets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881063" y="4553902"/>
            <a:ext cx="4907756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Icon rendering system</a:t>
            </a:r>
            <a:endParaRPr lang="en-US" sz="12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36" y="1784390"/>
            <a:ext cx="4914781" cy="491478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81063" y="7067312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 Philosophy: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Clean formatting with intuitive information hierarchy, ensuring users can access critical weather data in seconds.</a:t>
            </a:r>
            <a:endParaRPr lang="en-US" sz="12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A953B-DBB5-337D-3101-671C1A1C4B7C}"/>
              </a:ext>
            </a:extLst>
          </p:cNvPr>
          <p:cNvSpPr/>
          <p:nvPr/>
        </p:nvSpPr>
        <p:spPr>
          <a:xfrm>
            <a:off x="12863384" y="7784757"/>
            <a:ext cx="1668162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510076"/>
            <a:ext cx="5542240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Visualization &amp; Insights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81063" y="3819168"/>
            <a:ext cx="334160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TkinterMapView Integration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4269700"/>
            <a:ext cx="4100632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mapping widget plots geographic coordinates with dynamic weather icons, enabling visual location context and spatial awareness.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64825" y="3819168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PIL Image Processing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264825" y="4269700"/>
            <a:ext cx="4100632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image handling engine renders weather condition icons in real-time, supporting custom graphics and smooth icon transitions.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48587" y="3819168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Gemini AI Insights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648587" y="4269700"/>
            <a:ext cx="4100751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Intelligent weather analysis generates actionable recommendations for health, activities, clothing, travel, and safety warnings based on current conditions.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6B580-227F-E07E-8A5C-6B02A9027E23}"/>
              </a:ext>
            </a:extLst>
          </p:cNvPr>
          <p:cNvSpPr/>
          <p:nvPr/>
        </p:nvSpPr>
        <p:spPr>
          <a:xfrm>
            <a:off x="12863384" y="7784757"/>
            <a:ext cx="1668162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86400" y="305409"/>
            <a:ext cx="4461629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Interface Showcase</a:t>
            </a:r>
            <a:endParaRPr lang="en-US" sz="2850" dirty="0"/>
          </a:p>
        </p:txBody>
      </p:sp>
      <p:sp>
        <p:nvSpPr>
          <p:cNvPr id="5" name="Text 1"/>
          <p:cNvSpPr/>
          <p:nvPr/>
        </p:nvSpPr>
        <p:spPr>
          <a:xfrm>
            <a:off x="3241203" y="6385212"/>
            <a:ext cx="7381875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application features a clean, modern layout displaying current weather conditions, detailed forecast data tables, and an interactive map view. The interface balances information density with visual clarity, ensuring optimal user experience.</a:t>
            </a:r>
            <a:endParaRPr lang="en-US" sz="12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BEC65D47-CD49-FF69-C552-ABB154FD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61" y="826717"/>
            <a:ext cx="12402622" cy="4172706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984EE3DB-46BD-E20D-12EF-3CB30692B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622" y="5079751"/>
            <a:ext cx="12402622" cy="26109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B40E94-DADC-E5A5-29A8-449C383AC349}"/>
              </a:ext>
            </a:extLst>
          </p:cNvPr>
          <p:cNvSpPr/>
          <p:nvPr/>
        </p:nvSpPr>
        <p:spPr>
          <a:xfrm>
            <a:off x="12863384" y="7784757"/>
            <a:ext cx="1668162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48082" y="666393"/>
            <a:ext cx="3500438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Summary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848082" y="1340168"/>
            <a:ext cx="7447836" cy="1206341"/>
          </a:xfrm>
          <a:prstGeom prst="roundRect">
            <a:avLst>
              <a:gd name="adj" fmla="val 19587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842" y="1512927"/>
            <a:ext cx="210026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Complete Solution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20842" y="1869877"/>
            <a:ext cx="7102316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Full-featured real-time weather intelligence platform combining API data, AI reasoning, and interactive visualization for comprehensive weather analysis.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848082" y="2704028"/>
            <a:ext cx="7447836" cy="1206341"/>
          </a:xfrm>
          <a:prstGeom prst="roundRect">
            <a:avLst>
              <a:gd name="adj" fmla="val 19587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0842" y="2876788"/>
            <a:ext cx="210026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Hybrid Intelligence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20842" y="3233738"/>
            <a:ext cx="7102316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Seamlessly blends raw meteorological data with Gemini AI-powered insights to deliver smart, actionable recommendations tailored to user needs.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848082" y="4067889"/>
            <a:ext cx="7447836" cy="1206341"/>
          </a:xfrm>
          <a:prstGeom prst="roundRect">
            <a:avLst>
              <a:gd name="adj" fmla="val 19587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0842" y="4240649"/>
            <a:ext cx="210026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User-Friendly Design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20842" y="4597598"/>
            <a:ext cx="7102316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Intuitive Tkinter interface with smooth navigation, responsive layouts, and instant data access optimized for desktop environments.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848082" y="5431750"/>
            <a:ext cx="7447836" cy="1206341"/>
          </a:xfrm>
          <a:prstGeom prst="roundRect">
            <a:avLst>
              <a:gd name="adj" fmla="val 19587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0842" y="5604510"/>
            <a:ext cx="210026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Solid Foundation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20842" y="5961459"/>
            <a:ext cx="7102316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Python architecture demonstrating best practices in API integration, data processing, and GUI development with clean, maintainable code.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848082" y="6815257"/>
            <a:ext cx="744783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Vision:</a:t>
            </a: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Expandable architecture ready for transformation into a comprehensive weather dashboard with additional features including severe weather alerts, historical data analysis, custom notification systems, and multi-location tracking capabilities.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C4EC18-91C8-41BF-6A8B-6E173DE81D0A}"/>
              </a:ext>
            </a:extLst>
          </p:cNvPr>
          <p:cNvSpPr/>
          <p:nvPr/>
        </p:nvSpPr>
        <p:spPr>
          <a:xfrm>
            <a:off x="12863384" y="7784757"/>
            <a:ext cx="1668162" cy="345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604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Barlow</vt:lpstr>
      <vt:lpstr>Arial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kalpavrikshalogi@gmail.com</cp:lastModifiedBy>
  <cp:revision>2</cp:revision>
  <dcterms:created xsi:type="dcterms:W3CDTF">2025-12-15T01:36:48Z</dcterms:created>
  <dcterms:modified xsi:type="dcterms:W3CDTF">2025-12-15T02:46:44Z</dcterms:modified>
</cp:coreProperties>
</file>